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21945600" cy="16459200"/>
  <p:notesSz cx="6858000" cy="9144000"/>
  <p:defaultTextStyle>
    <a:defPPr>
      <a:defRPr lang="en-US"/>
    </a:defPPr>
    <a:lvl1pPr marL="0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87547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75095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62642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950190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937737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925284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912832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900379" algn="l" defTabSz="197509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734" y="-132"/>
      </p:cViewPr>
      <p:guideLst>
        <p:guide orient="horz" pos="5184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4462272"/>
            <a:ext cx="1536192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0"/>
            <a:ext cx="219456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8229600"/>
            <a:ext cx="15361920" cy="1828800"/>
          </a:xfrm>
        </p:spPr>
        <p:txBody>
          <a:bodyPr>
            <a:normAutofit/>
          </a:bodyPr>
          <a:lstStyle>
            <a:lvl1pPr marL="0" indent="0" algn="ctr">
              <a:buNone/>
              <a:defRPr sz="43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87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75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62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50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37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25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1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0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2901698"/>
            <a:ext cx="310896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8960" y="2926080"/>
            <a:ext cx="1243584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0" y="5852161"/>
            <a:ext cx="1536192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19456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219456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0" y="8184643"/>
            <a:ext cx="14996160" cy="3495295"/>
          </a:xfrm>
        </p:spPr>
        <p:txBody>
          <a:bodyPr anchor="t">
            <a:normAutofit/>
          </a:bodyPr>
          <a:lstStyle>
            <a:lvl1pPr algn="ctr">
              <a:defRPr sz="78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0" y="3608833"/>
            <a:ext cx="14996160" cy="3760469"/>
          </a:xfrm>
        </p:spPr>
        <p:txBody>
          <a:bodyPr anchor="b"/>
          <a:lstStyle>
            <a:lvl1pPr marL="0" indent="0" algn="ctr">
              <a:buNone/>
              <a:defRPr sz="43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87547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2pPr>
            <a:lvl3pPr marL="1975095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3pPr>
            <a:lvl4pPr marL="296264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395019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4937737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59252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691283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790037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219456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291840" y="5852160"/>
            <a:ext cx="749808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1155680" y="5852160"/>
            <a:ext cx="749808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19456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2"/>
            <a:ext cx="219456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291840" y="6766560"/>
            <a:ext cx="749808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1155680" y="6766560"/>
            <a:ext cx="749808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1" y="5669284"/>
            <a:ext cx="7501891" cy="1083211"/>
          </a:xfrm>
        </p:spPr>
        <p:txBody>
          <a:bodyPr anchor="b"/>
          <a:lstStyle>
            <a:lvl1pPr marL="0" indent="0" algn="ctr">
              <a:buNone/>
              <a:defRPr sz="3900" b="1" baseline="0"/>
            </a:lvl1pPr>
            <a:lvl2pPr marL="987547" indent="0">
              <a:buNone/>
              <a:defRPr sz="4300" b="1"/>
            </a:lvl2pPr>
            <a:lvl3pPr marL="1975095" indent="0">
              <a:buNone/>
              <a:defRPr sz="3900" b="1"/>
            </a:lvl3pPr>
            <a:lvl4pPr marL="2962642" indent="0">
              <a:buNone/>
              <a:defRPr sz="3400" b="1"/>
            </a:lvl4pPr>
            <a:lvl5pPr marL="3950190" indent="0">
              <a:buNone/>
              <a:defRPr sz="3400" b="1"/>
            </a:lvl5pPr>
            <a:lvl6pPr marL="4937737" indent="0">
              <a:buNone/>
              <a:defRPr sz="3400" b="1"/>
            </a:lvl6pPr>
            <a:lvl7pPr marL="5925284" indent="0">
              <a:buNone/>
              <a:defRPr sz="3400" b="1"/>
            </a:lvl7pPr>
            <a:lvl8pPr marL="6912832" indent="0">
              <a:buNone/>
              <a:defRPr sz="3400" b="1"/>
            </a:lvl8pPr>
            <a:lvl9pPr marL="7900379" indent="0">
              <a:buNone/>
              <a:defRPr sz="3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1" y="5661966"/>
            <a:ext cx="7505700" cy="1075334"/>
          </a:xfrm>
        </p:spPr>
        <p:txBody>
          <a:bodyPr anchor="b"/>
          <a:lstStyle>
            <a:lvl1pPr marL="0" indent="0" algn="ctr">
              <a:buNone/>
              <a:defRPr sz="3900" b="1" baseline="0"/>
            </a:lvl1pPr>
            <a:lvl2pPr marL="987547" indent="0">
              <a:buNone/>
              <a:defRPr sz="4300" b="1"/>
            </a:lvl2pPr>
            <a:lvl3pPr marL="1975095" indent="0">
              <a:buNone/>
              <a:defRPr sz="3900" b="1"/>
            </a:lvl3pPr>
            <a:lvl4pPr marL="2962642" indent="0">
              <a:buNone/>
              <a:defRPr sz="3400" b="1"/>
            </a:lvl4pPr>
            <a:lvl5pPr marL="3950190" indent="0">
              <a:buNone/>
              <a:defRPr sz="3400" b="1"/>
            </a:lvl5pPr>
            <a:lvl6pPr marL="4937737" indent="0">
              <a:buNone/>
              <a:defRPr sz="3400" b="1"/>
            </a:lvl6pPr>
            <a:lvl7pPr marL="5925284" indent="0">
              <a:buNone/>
              <a:defRPr sz="3400" b="1"/>
            </a:lvl7pPr>
            <a:lvl8pPr marL="6912832" indent="0">
              <a:buNone/>
              <a:defRPr sz="3400" b="1"/>
            </a:lvl8pPr>
            <a:lvl9pPr marL="7900379" indent="0">
              <a:buNone/>
              <a:defRPr sz="3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19456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4" y="4023360"/>
            <a:ext cx="6766557" cy="1438656"/>
          </a:xfrm>
        </p:spPr>
        <p:txBody>
          <a:bodyPr anchor="b">
            <a:noAutofit/>
          </a:bodyPr>
          <a:lstStyle>
            <a:lvl1pPr algn="ctr">
              <a:defRPr sz="36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4" y="5462016"/>
            <a:ext cx="6766557" cy="6973824"/>
          </a:xfrm>
        </p:spPr>
        <p:txBody>
          <a:bodyPr/>
          <a:lstStyle>
            <a:lvl1pPr marL="0" indent="0" algn="ctr">
              <a:buNone/>
              <a:defRPr sz="3000"/>
            </a:lvl1pPr>
            <a:lvl2pPr marL="987547" indent="0">
              <a:buNone/>
              <a:defRPr sz="2600"/>
            </a:lvl2pPr>
            <a:lvl3pPr marL="1975095" indent="0">
              <a:buNone/>
              <a:defRPr sz="2200"/>
            </a:lvl3pPr>
            <a:lvl4pPr marL="2962642" indent="0">
              <a:buNone/>
              <a:defRPr sz="2000"/>
            </a:lvl4pPr>
            <a:lvl5pPr marL="3950190" indent="0">
              <a:buNone/>
              <a:defRPr sz="2000"/>
            </a:lvl5pPr>
            <a:lvl6pPr marL="4937737" indent="0">
              <a:buNone/>
              <a:defRPr sz="2000"/>
            </a:lvl6pPr>
            <a:lvl7pPr marL="5925284" indent="0">
              <a:buNone/>
              <a:defRPr sz="2000"/>
            </a:lvl7pPr>
            <a:lvl8pPr marL="6912832" indent="0">
              <a:buNone/>
              <a:defRPr sz="2000"/>
            </a:lvl8pPr>
            <a:lvl9pPr marL="790037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291840" y="4023360"/>
            <a:ext cx="786384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3511297" y="4433012"/>
            <a:ext cx="7417613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7509" tIns="98755" rIns="197509" bIns="9875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0" y="4023360"/>
            <a:ext cx="6766560" cy="1438656"/>
          </a:xfrm>
        </p:spPr>
        <p:txBody>
          <a:bodyPr anchor="b">
            <a:noAutofit/>
          </a:bodyPr>
          <a:lstStyle>
            <a:lvl1pPr algn="ctr">
              <a:defRPr sz="36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4572000"/>
            <a:ext cx="713232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3900" baseline="0">
                <a:solidFill>
                  <a:schemeClr val="tx2"/>
                </a:solidFill>
              </a:defRPr>
            </a:lvl1pPr>
            <a:lvl2pPr marL="987547" indent="0">
              <a:buNone/>
              <a:defRPr sz="6000"/>
            </a:lvl2pPr>
            <a:lvl3pPr marL="1975095" indent="0">
              <a:buNone/>
              <a:defRPr sz="5200"/>
            </a:lvl3pPr>
            <a:lvl4pPr marL="2962642" indent="0">
              <a:buNone/>
              <a:defRPr sz="4300"/>
            </a:lvl4pPr>
            <a:lvl5pPr marL="3950190" indent="0">
              <a:buNone/>
              <a:defRPr sz="4300"/>
            </a:lvl5pPr>
            <a:lvl6pPr marL="4937737" indent="0">
              <a:buNone/>
              <a:defRPr sz="4300"/>
            </a:lvl6pPr>
            <a:lvl7pPr marL="5925284" indent="0">
              <a:buNone/>
              <a:defRPr sz="4300"/>
            </a:lvl7pPr>
            <a:lvl8pPr marL="6912832" indent="0">
              <a:buNone/>
              <a:defRPr sz="4300"/>
            </a:lvl8pPr>
            <a:lvl9pPr marL="7900379" indent="0">
              <a:buNone/>
              <a:defRPr sz="4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0" y="5464454"/>
            <a:ext cx="6766560" cy="6900672"/>
          </a:xfrm>
        </p:spPr>
        <p:txBody>
          <a:bodyPr/>
          <a:lstStyle>
            <a:lvl1pPr marL="0" indent="0" algn="ctr">
              <a:buNone/>
              <a:defRPr sz="3000"/>
            </a:lvl1pPr>
            <a:lvl2pPr marL="987547" indent="0">
              <a:buNone/>
              <a:defRPr sz="2600"/>
            </a:lvl2pPr>
            <a:lvl3pPr marL="1975095" indent="0">
              <a:buNone/>
              <a:defRPr sz="2200"/>
            </a:lvl3pPr>
            <a:lvl4pPr marL="2962642" indent="0">
              <a:buNone/>
              <a:defRPr sz="2000"/>
            </a:lvl4pPr>
            <a:lvl5pPr marL="3950190" indent="0">
              <a:buNone/>
              <a:defRPr sz="2000"/>
            </a:lvl5pPr>
            <a:lvl6pPr marL="4937737" indent="0">
              <a:buNone/>
              <a:defRPr sz="2000"/>
            </a:lvl6pPr>
            <a:lvl7pPr marL="5925284" indent="0">
              <a:buNone/>
              <a:defRPr sz="2000"/>
            </a:lvl7pPr>
            <a:lvl8pPr marL="6912832" indent="0">
              <a:buNone/>
              <a:defRPr sz="2000"/>
            </a:lvl8pPr>
            <a:lvl9pPr marL="790037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219456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0" y="3108960"/>
            <a:ext cx="15361920" cy="1645920"/>
          </a:xfrm>
          <a:prstGeom prst="rect">
            <a:avLst/>
          </a:prstGeom>
        </p:spPr>
        <p:txBody>
          <a:bodyPr vert="horz" lIns="197509" tIns="98755" rIns="197509" bIns="98755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0" y="4937761"/>
            <a:ext cx="15361920" cy="8229602"/>
          </a:xfrm>
          <a:prstGeom prst="rect">
            <a:avLst/>
          </a:prstGeom>
        </p:spPr>
        <p:txBody>
          <a:bodyPr vert="horz" lIns="197509" tIns="98755" rIns="197509" bIns="987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31520" y="15255241"/>
            <a:ext cx="5120640" cy="876300"/>
          </a:xfrm>
          <a:prstGeom prst="rect">
            <a:avLst/>
          </a:prstGeom>
          <a:ln>
            <a:noFill/>
          </a:ln>
        </p:spPr>
        <p:txBody>
          <a:bodyPr vert="horz" lIns="197509" tIns="98755" rIns="197509" bIns="98755" rtlCol="0" anchor="ctr"/>
          <a:lstStyle>
            <a:lvl1pPr algn="l">
              <a:defRPr sz="2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7132320" y="15255241"/>
            <a:ext cx="7680960" cy="876300"/>
          </a:xfrm>
          <a:prstGeom prst="rect">
            <a:avLst/>
          </a:prstGeom>
        </p:spPr>
        <p:txBody>
          <a:bodyPr vert="horz" lIns="197509" tIns="98755" rIns="197509" bIns="98755" rtlCol="0" anchor="ctr"/>
          <a:lstStyle>
            <a:lvl1pPr algn="ctr">
              <a:defRPr sz="2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6020288" y="15274139"/>
            <a:ext cx="5120640" cy="876300"/>
          </a:xfrm>
          <a:prstGeom prst="rect">
            <a:avLst/>
          </a:prstGeom>
        </p:spPr>
        <p:txBody>
          <a:bodyPr vert="horz" lIns="197509" tIns="98755" rIns="197509" bIns="98755" rtlCol="0" anchor="ctr"/>
          <a:lstStyle>
            <a:lvl1pPr algn="r">
              <a:defRPr sz="26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1975095" rtl="0" eaLnBrk="1" latinLnBrk="0" hangingPunct="1">
        <a:spcBef>
          <a:spcPct val="0"/>
        </a:spcBef>
        <a:buNone/>
        <a:defRPr sz="7800" kern="1200" cap="all" spc="648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592528" algn="l" defTabSz="1975095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39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604765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468869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456416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4443963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431511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6419058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7406606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394153" indent="-493774" algn="l" defTabSz="1975095" rtl="0" eaLnBrk="1" latinLnBrk="0" hangingPunct="1">
        <a:spcBef>
          <a:spcPct val="20000"/>
        </a:spcBef>
        <a:buClrTx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87547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75095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62642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50190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37737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925284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912832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900379" algn="l" defTabSz="1975095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609600"/>
            <a:ext cx="20777200" cy="358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4800600"/>
            <a:ext cx="46566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3111" y="4800600"/>
            <a:ext cx="46566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6623" y="4800600"/>
            <a:ext cx="46566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30133" y="4800600"/>
            <a:ext cx="46566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193707"/>
            <a:ext cx="20320000" cy="926407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2291403"/>
            <a:ext cx="20320000" cy="58785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3091503"/>
            <a:ext cx="20320000" cy="58785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733" y="4992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9733" y="5486400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9733" y="9712405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9733" y="10206336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50267" y="4992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50267" y="5486400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50267" y="9712405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50267" y="10206336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50267" y="12993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50267" y="13487400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3245" y="4992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03245" y="5486400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576756" y="4992470"/>
            <a:ext cx="4216400" cy="449354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76756" y="5486400"/>
            <a:ext cx="4216400" cy="326243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49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13</cp:revision>
  <dcterms:created xsi:type="dcterms:W3CDTF">2011-10-03T19:50:19Z</dcterms:created>
  <dcterms:modified xsi:type="dcterms:W3CDTF">2011-10-17T20:04:40Z</dcterms:modified>
</cp:coreProperties>
</file>